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1E642F-86D0-4785-9072-4E96C1CA1002}" type="datetimeFigureOut">
              <a:rPr lang="ru-RU" smtClean="0"/>
              <a:pPr/>
              <a:t>13.04.2016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B92793-84C8-4BE8-80D5-6FACC7AA15B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36712"/>
            <a:ext cx="7851648" cy="2363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ЯВЛЕНИЕ МЕТАГАЛАКТИКИ </a:t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6-М ПРОЯВЛЕНИЕМ И ШЕСТИПРОЯВЛЕННОЙ МАТЕРИИ</a:t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ЯВЛЕНИЯ И РАЗВИТИЯ 6-Й РАСЫ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933056"/>
            <a:ext cx="7854696" cy="104808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ПРАЗДНИКИ ИДИВО</a:t>
            </a: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ЦИВИЛИЗАЦИЯ ИДИВО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СРЕДА СИНТЕЗА</a:t>
            </a:r>
            <a:b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1"/>
            <a:ext cx="9144000" cy="566124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1700808"/>
            <a:ext cx="85689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Вершина Конфедерации – это Конфедеративная Истина. И начнём её разрабатывать со среды Синтеза.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Нам надо срочно переходить со среды Огня на среду Синтеза.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А среда Синтеза будет  синтезировать новую </a:t>
            </a:r>
            <a:r>
              <a:rPr lang="ru-RU" b="1" dirty="0" err="1" smtClean="0">
                <a:solidFill>
                  <a:schemeClr val="bg1"/>
                </a:solidFill>
              </a:rPr>
              <a:t>Метагалактичность</a:t>
            </a:r>
            <a:r>
              <a:rPr lang="ru-RU" b="1" dirty="0" smtClean="0">
                <a:solidFill>
                  <a:schemeClr val="bg1"/>
                </a:solidFill>
              </a:rPr>
              <a:t> собою.</a:t>
            </a:r>
          </a:p>
          <a:p>
            <a:pPr algn="just"/>
            <a:endParaRPr lang="ru-RU" b="1" dirty="0" smtClean="0">
              <a:solidFill>
                <a:schemeClr val="bg1"/>
              </a:solidFill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Мы готовы, мы созрели, мы возожгли.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Мы готовы по мере своей компетенции, поэтому мы такие фиксаторы, единицы, чтобы это переключилось.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Физика – это точка опоры переключения всех Миров, Проявлений, всего. Если на Физике достигается чего-то - всё переключается. Если на Физике не достигается </a:t>
            </a:r>
            <a:r>
              <a:rPr lang="ru-RU" b="1" dirty="0" err="1" smtClean="0">
                <a:solidFill>
                  <a:schemeClr val="bg1"/>
                </a:solidFill>
              </a:rPr>
              <a:t>соображалка</a:t>
            </a:r>
            <a:r>
              <a:rPr lang="ru-RU" b="1" dirty="0" smtClean="0">
                <a:solidFill>
                  <a:schemeClr val="bg1"/>
                </a:solidFill>
              </a:rPr>
              <a:t> этого – не переключается.</a:t>
            </a:r>
          </a:p>
          <a:p>
            <a:pPr algn="just"/>
            <a:endParaRPr lang="ru-RU" b="1" dirty="0" smtClean="0">
              <a:solidFill>
                <a:schemeClr val="bg1"/>
              </a:solidFill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Это универсальный, самый изначальный Закон Отца – всё через Физику.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ФИЗИКА ДЛЯ ОТЦА – ЭТО ИЗ ТЕХ, КТО САМ ВЗОЙТИ НЕ МОЖЕТ</a:t>
            </a:r>
            <a:endParaRPr lang="ru-RU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148508" cy="56612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1988840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Отец служит ради того, чтобы взошла Физика.</a:t>
            </a: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Поэтому любое восхождение Физики – это очередная крупная победа Отца.</a:t>
            </a: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Метагалактика сейчас перестроилась, мы радуемся, что участвовали в этом, но это победа Отца.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949280"/>
            <a:ext cx="5608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Философские Чтения 30-го Изначального Синтеза «Изначальный Сын»</a:t>
            </a:r>
          </a:p>
          <a:p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12-13 апреля 2014 года, Новосибирск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ПРЕОБРАЖЕНИЕ 6-ПРОЯВЛЕННОЙ МЕТАГАЛАКТИКОЙ</a:t>
            </a:r>
            <a:endParaRPr lang="ru-RU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5"/>
            <a:ext cx="9164510" cy="57332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2348880"/>
            <a:ext cx="83006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340768"/>
            <a:ext cx="878497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теперь представьте, что сейчас 6-е Проявление насыщает присутствия нашей Планеты. Всё, что мы называли Метагалактикой, как присутствиями, насыщается специфическим Огнём 6-го Проявления, Волей Отца 6-го Проявления, а не второго. </a:t>
            </a:r>
          </a:p>
          <a:p>
            <a:pPr algn="just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Некоторые говорят, что Планета перескочила. Да нет, Планета осталась на месте. Мы отстроили присутствия Метагалактики, но они вторые, то есть маленькие.</a:t>
            </a:r>
          </a:p>
          <a:p>
            <a:pPr algn="just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Теперь представьте, во вторые, с шестого, через пятое, через четвёртое, через третье во второе входит новый Огонь и расширяет каждое из 128-ми присутствий Метагалактики. А потом следующие Огни расширяют это до 1024-х присутствий Метагалактики Фа и ещё 1024-х вышестоящих присутствий Метагалактического Проявления. И вот это сейчас происходит с Планетой.</a:t>
            </a:r>
          </a:p>
          <a:p>
            <a:pPr algn="just"/>
            <a:r>
              <a:rPr lang="ru-RU" sz="1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Планета просто насыщается присутствиями 6-го Проявления,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когда нас бомбардируют атомы, молекулы, </a:t>
            </a:r>
            <a:r>
              <a:rPr lang="ru-RU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огнеобразы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2-го Проявления, а 6-го, где вся Вселенная, которая, по-научному, </a:t>
            </a:r>
            <a:r>
              <a:rPr lang="ru-RU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сотворяла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нас, всего лишь молекула в 6-м Проявлении, она даже </a:t>
            </a:r>
            <a:r>
              <a:rPr lang="ru-RU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присутственностью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там быть не может. </a:t>
            </a:r>
          </a:p>
          <a:p>
            <a:pPr algn="just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молекула? – Именно в молекуле записана вселенская ДНК каждого из нас, кто не знает биохимии или биологии. </a:t>
            </a:r>
          </a:p>
          <a:p>
            <a:pPr algn="just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Значит, наша Вселенная – это молекула в </a:t>
            </a:r>
            <a:r>
              <a:rPr lang="ru-RU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Пробудди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Поэтому всё сильнее и сильнее 6-е Проявление, Метагалактическое, насыщает Присутствия, которые стоят на Планете Метагалактические собою, своим 6-м Огнём, своими 6-ми </a:t>
            </a:r>
            <a:r>
              <a:rPr lang="ru-RU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Огнеобразами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своим 6-м Субъядерным Синтезом, своим 6-м Ядерным Синтезом, и преображает нас по полной программе, полностью.</a:t>
            </a:r>
          </a:p>
          <a:p>
            <a:pPr algn="just"/>
            <a:endPara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1400" b="1" i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x-none" sz="1400" b="1" i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ИСи «Изначальный Майтрейя» ДИВО 188 Про, Краснодар В.Сердюк 26-27 апреля 2014г.</a:t>
            </a:r>
            <a:endPara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ТОЧКА ВЫЖИВАНИЯ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57" y="1268760"/>
            <a:ext cx="9119943" cy="558924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484785"/>
            <a:ext cx="859139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так как шесть, это ещё и осознание, то требует от всех сознательность.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так мы можем выжить, даже как биологический вид.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та крайняя точка, которую мы нашли.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её так и назвали «точка выживания», 6-проявленная материя</a:t>
            </a:r>
            <a:r>
              <a:rPr lang="ru-RU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физически.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вот вы во всём этом участвуете: вы насыщаете Планету этими присутствиями. Только надо быстрее работать над собой, чтобы им соответствовать.</a:t>
            </a:r>
          </a:p>
          <a:p>
            <a:pPr algn="just"/>
            <a:endParaRPr lang="ru-RU" b="1" dirty="0" smtClean="0">
              <a:solidFill>
                <a:schemeClr val="bg1"/>
              </a:solidFill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Вот так Отец взял и перевернул всю нашу подготовку. Я понял, почему Отец так сделал: потому что, как бы мы гениально ни шли Метагалактикой в 5-й расе, когда началась шестая – нужна новая проектировка Метагалактики.  </a:t>
            </a:r>
          </a:p>
          <a:p>
            <a:pPr algn="just"/>
            <a:endParaRPr lang="ru-RU" b="1" dirty="0" smtClean="0">
              <a:solidFill>
                <a:schemeClr val="bg1"/>
              </a:solidFill>
            </a:endParaRPr>
          </a:p>
          <a:p>
            <a:pPr algn="just"/>
            <a:endParaRPr lang="ru-RU" b="1" dirty="0" smtClean="0">
              <a:solidFill>
                <a:schemeClr val="bg1"/>
              </a:solidFill>
            </a:endParaRPr>
          </a:p>
          <a:p>
            <a:pPr algn="just"/>
            <a:r>
              <a:rPr lang="x-none" sz="1400" b="1" i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ИСи «Изначальный Майтрейя» ДИВО 188 Про, Краснодар В.Сердюк 26-27 апреля 2014г.</a:t>
            </a:r>
            <a:endParaRPr lang="ru-RU" b="1" dirty="0" smtClean="0">
              <a:solidFill>
                <a:schemeClr val="bg1"/>
              </a:solidFill>
            </a:endParaRPr>
          </a:p>
          <a:p>
            <a:pPr algn="just"/>
            <a:endParaRPr lang="ru-RU" b="1" dirty="0" smtClean="0">
              <a:solidFill>
                <a:schemeClr val="bg1"/>
              </a:solidFill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ОТЦА – РОСТ МЕТАГАЛАКТИКИ В ШЕСТОЕ ПРОЯВЛЕНИЕ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5"/>
            <a:ext cx="9144000" cy="53732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1988840"/>
            <a:ext cx="87849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Сейчас Метагалактика стала 4-м проявлением.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Метагалактика всех своих противоречий не разрешает Единым проявлением.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 перспективе, Владыки наблюдают, что появится группа населения Единого проявления и группа населения служащих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Пробуддического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проявления, а это 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разделённость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признаку служения и нарушение закона «Первый среди равных».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должны быть равны, и в служении Первый, наделённый служением.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пока ещё глубоко не вошли  в это выражение Метагалактики  и Владыки смотрели, как разрешить эту ситуацию, и что будет в перспективе с нашей историей, с нашей жизнью.</a:t>
            </a:r>
          </a:p>
          <a:p>
            <a:pPr algn="just"/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принято любопытное решение, мы сейчас его будем проводить в жизнь, что мы поднимем Метагалактику до 6-го проявления.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ПРОТИВОРЕЧИЯ 6-ПРОЯВЛЕННОЙ МАТЕРИИ ПЛАНЕТЫ </a:t>
            </a:r>
            <a:b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МЕНТАЛЬНОЙ МЕТАГАЛАКТИКИ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58339"/>
            <a:ext cx="9144000" cy="519966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2132856"/>
            <a:ext cx="87849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Наша Планета несёт 6-проявленную материю, а Метагалактика по структуре своей жизни могла подняться только в ментальную, в 4-ю материю.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нам из Метагалактики приходил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Синтеза.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принцип 4-го горизонта в 8-рице Отца.</a:t>
            </a:r>
          </a:p>
          <a:p>
            <a:pPr algn="just"/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Синтеза был Сыном Метагалактики. А значит, Сын нёс Истину Метагалактики.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Фактически, Истина Метагалактики была изначально ментальной.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Поэтому у нас Творец  - 4-й горизонт.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воспринимаем это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метагалактически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Исходя из того, что мы добились, что наша Планета живёт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пробуддической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материей, а Метагалактика живёт ментально, возник вопрос противоречий.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планетарно динамичней, чем Метагалактика вокруг нас.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право менять Метагалактику, подтверждённое, в том числе 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Аватаром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Синтеза, как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Аватаром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отдано нам.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ПЛАНЕТЫ ВЛИЯТЬ НА МЕТАГАЛАКТИКУ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8508" cy="55172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1700808"/>
            <a:ext cx="864096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мы вышли к Отцу и сказали, что мы преодолели Метагалактику и готовы идти в Универсум, была утверждена интересная формулировка – куда дойдёте, то и будет ваше.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этот закон был утверждён.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Сейчас мы разрешили метагалактические противоречия, то есть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Метагалактика поднялась в Единое проявление объективно, потому что сама Метагалактика руководством Иерархии к этому готовилась. Руководство Иерархии Метагалактики – это второе проявление из всех.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наша Планета, имея право влиять на Метагалактику, влияет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пробуддически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И, соответственно, наше право довести Метагалактику, как новую Метагалактику, до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Пробудди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МЕНТАЛЬНЫЕ ПРИНЦИПЫ МЕТАГАЛАКТИКИ</a:t>
            </a:r>
            <a:br>
              <a:rPr lang="ru-RU" sz="24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" y="1412776"/>
            <a:ext cx="9168342" cy="54452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772816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</a:rPr>
              <a:t>Чтоб была понятна серьёзность ситуации, Метагалактика готовилась в Единое проявление только потому, что выше Единого проявления, во Всеединстве, была простая Огненная материя.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Никто не предполагал, что можно так двигаться.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Всеединую материю, как Огненную материю, мы с вами оформили.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Стяжали </a:t>
            </a:r>
            <a:r>
              <a:rPr lang="ru-RU" b="1" dirty="0" err="1" smtClean="0">
                <a:solidFill>
                  <a:schemeClr val="bg1"/>
                </a:solidFill>
              </a:rPr>
              <a:t>Пробуддическую</a:t>
            </a:r>
            <a:r>
              <a:rPr lang="ru-RU" b="1" dirty="0" smtClean="0">
                <a:solidFill>
                  <a:schemeClr val="bg1"/>
                </a:solidFill>
              </a:rPr>
              <a:t> материю, которую оформили, и, фактически, мы Метагалактику растворяем в </a:t>
            </a:r>
            <a:r>
              <a:rPr lang="ru-RU" b="1" dirty="0" err="1" smtClean="0">
                <a:solidFill>
                  <a:schemeClr val="bg1"/>
                </a:solidFill>
              </a:rPr>
              <a:t>Пробуддической</a:t>
            </a:r>
            <a:r>
              <a:rPr lang="ru-RU" b="1" dirty="0" smtClean="0">
                <a:solidFill>
                  <a:schemeClr val="bg1"/>
                </a:solidFill>
              </a:rPr>
              <a:t> материи нашей Планеты.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И она попыталась устояться по привычным, структурным принципам </a:t>
            </a:r>
            <a:r>
              <a:rPr lang="ru-RU" b="1" dirty="0" err="1" smtClean="0">
                <a:solidFill>
                  <a:schemeClr val="bg1"/>
                </a:solidFill>
              </a:rPr>
              <a:t>ментально-четверично</a:t>
            </a:r>
            <a:r>
              <a:rPr lang="ru-RU" b="1" dirty="0" smtClean="0">
                <a:solidFill>
                  <a:schemeClr val="bg1"/>
                </a:solidFill>
              </a:rPr>
              <a:t>., на 4-м проявлении.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Помните, сила мысли управляет мирами, это мы проходили ещё в прошлой эпохе, это метагалактические принципы.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И мы как бы привязались к этому и, идя в 4-е проявление, следовали за Метагалактикой и её возможностями.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Но когда она встала в 4-е проявление, прошло несколько дней, </a:t>
            </a:r>
            <a:r>
              <a:rPr lang="ru-RU" b="1" dirty="0" err="1" smtClean="0">
                <a:solidFill>
                  <a:schemeClr val="bg1"/>
                </a:solidFill>
              </a:rPr>
              <a:t>взаимокоординация</a:t>
            </a:r>
            <a:r>
              <a:rPr lang="ru-RU" b="1" dirty="0" smtClean="0">
                <a:solidFill>
                  <a:schemeClr val="bg1"/>
                </a:solidFill>
              </a:rPr>
              <a:t> нашей Планеты и Метагалактики начала падать.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ШЕСТАЯ РАСА ДОЛЖНА БЫТЬ МЕТАГАЛАКТИЧНОЙ</a:t>
            </a:r>
            <a:b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1772816"/>
            <a:ext cx="8712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Наша Планета по структуре, динамике нашего охвата возможностей оказывается выше Метагалактики.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нашу Планету переводить за пределы Метагалактики опять или менять метагалактический принцип жизни, который мы несём собою.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шестая раса должна быть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метагалактичной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нас утвердили Метагалактической Цивилизацией Истины.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Истина – это шестой горизонт.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точки зрения материи, Матери и Планеты, шестой горизонт – это шестое Проявление.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материально мы выражаем Метагалактическую Цивилизацию Истины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пробуддически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и ниже не можем.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ИСТИНЫ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09" y="1412776"/>
            <a:ext cx="9089007" cy="54452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1628800"/>
            <a:ext cx="87849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соорганизовали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256-рицу каждого из нас присутствиями Едиными,… равновесие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состоялось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Владыки засмеялись и сказали – есть другой анекдот, Единое проявление всегда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жило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32-рично. Максимум, что мы ему дали – это 64-рицу.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итоге, у нас возникает конфликт: Единое проявление готово развивать в нашей 256-рице только первые 64 Части. В 256-рице это 64 вида мерности, всё остальное Единое проявление пока развивать не готово.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итоге возникает конфликт между нашим строением Истины и собственно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проявлением. А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256-рицу готово развивать только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Пробуддическое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проявление, куда мы с вами и вышли.</a:t>
            </a:r>
          </a:p>
          <a:p>
            <a:pPr algn="just"/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Истина, когда развивается, она нацелена или на развитие противоречий, чтобы преодолеть что-то, или на разрешение противоречий.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Развитием противоречий был переход Метагалактики из двойки в четвёрку.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разрешением противоречий – поднятие Метагалактики в шестёрку.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ЗАКРЕПИТЬ И РАЗВЕРНУТЬ МЕТАГАЛАКТИКУ 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6-ПРОЯВЛЕННО НА ПЛАНЕТЕ?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7"/>
            <a:ext cx="9144000" cy="551723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1772816"/>
            <a:ext cx="87129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Отец переформатировал 6-проявленную материю Планеты, потом расширил 6-проявленную материю на Метагалактику.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нужно сделать, чтобы на нашей Планете эта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Метагалактичность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выразилась?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переформатировании Метагалактики Изначальность накрыла нашу Планету. Потому что шестое проявление для нашей Планеты и для нас – это Изначальное восприятие.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Изначальное восприятие – это воссоединённое приятие – я вижу то, что знаю.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Значит, если я вижу Изначально и воспринимаю…, то  Изначальность по подобию притягивается и укутывает нас.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какой-то вариант Изначальности укутал нашу Планету…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Изначальность впиталась в землю, что осталось на земле? Среда Синтеза.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ИЗНАЧАЛЬНОСТЬ СТАНОВИТСЯ МАТЕРИАЛЬНЫМ ПРИНЦИПОМ ИДИВО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Марина\Desktop\Глубины-космо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558923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340768"/>
            <a:ext cx="85689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Переходом Метагалактики в шестое проявление в Изначальность, наша Планета и Метагалактика стали Изначально-материальны.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Изначальность становится материальным принципом ИДИВО, а Огненным – Синтез.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Значит, нам надо развернуть в наших ДИВО среду Синтеза.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Среда Синтеза у нас разворачивалась только на Синтезах.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Мы сейчас создаём Школу Синтеза, чтобы её поддерживать…, Школа Синтеза должна работать над тем, чтобы среда Синтеза появилась во всём Доме.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Синтез начинается с синтеза Частей между собой.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У нас повышается количество и качество Синтеза от количества Частей.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Вы насыщаете каждую Синтезом, специальным для этой части, стяжаете просто у Отца. Синтезируете  эти 68 (6 видов Человека, 6 </a:t>
            </a:r>
            <a:r>
              <a:rPr lang="ru-RU" b="1" dirty="0" err="1" smtClean="0">
                <a:solidFill>
                  <a:schemeClr val="bg1"/>
                </a:solidFill>
              </a:rPr>
              <a:t>Синтезтел</a:t>
            </a:r>
            <a:r>
              <a:rPr lang="ru-RU" b="1" dirty="0" smtClean="0">
                <a:solidFill>
                  <a:schemeClr val="bg1"/>
                </a:solidFill>
              </a:rPr>
              <a:t>, 32 Части и 12 </a:t>
            </a:r>
            <a:r>
              <a:rPr lang="ru-RU" b="1" dirty="0" err="1" smtClean="0">
                <a:solidFill>
                  <a:schemeClr val="bg1"/>
                </a:solidFill>
              </a:rPr>
              <a:t>Статус-части</a:t>
            </a:r>
            <a:r>
              <a:rPr lang="ru-RU" b="1" dirty="0" smtClean="0">
                <a:solidFill>
                  <a:schemeClr val="bg1"/>
                </a:solidFill>
              </a:rPr>
              <a:t>) между собой, и у вас появляется Субстанциональный Синтез каждого из вас, субстанция.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</a:rPr>
              <a:t>Потом </a:t>
            </a:r>
            <a:r>
              <a:rPr lang="ru-RU" b="1" dirty="0" err="1" smtClean="0">
                <a:solidFill>
                  <a:schemeClr val="bg1"/>
                </a:solidFill>
              </a:rPr>
              <a:t>эманируете</a:t>
            </a:r>
            <a:r>
              <a:rPr lang="ru-RU" b="1" dirty="0" smtClean="0">
                <a:solidFill>
                  <a:schemeClr val="bg1"/>
                </a:solidFill>
              </a:rPr>
              <a:t> Синтез 68-ричный собою и возникает Конфедеративная среда Синтеза между вами, рождающая среду Синтеза в каждом ДИВО.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570</TotalTime>
  <Words>1586</Words>
  <Application>Microsoft Office PowerPoint</Application>
  <PresentationFormat>Экран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ЯВЛЕНИЕ МЕТАГАЛАКТИКИ  6-М ПРОЯВЛЕНИЕМ И ШЕСТИПРОЯВЛЕННОЙ МАТЕРИИ ЯВЛЕНИЯ И РАЗВИТИЯ 6-Й РАСЫ</vt:lpstr>
      <vt:lpstr>РЕШЕНИЕ ОТЦА – РОСТ МЕТАГАЛАКТИКИ В ШЕСТОЕ ПРОЯВЛЕНИЕ</vt:lpstr>
      <vt:lpstr>ПРОТИВОРЕЧИЯ 6-ПРОЯВЛЕННОЙ МАТЕРИИ ПЛАНЕТЫ  И МЕНТАЛЬНОЙ МЕТАГАЛАКТИКИ </vt:lpstr>
      <vt:lpstr>ПРАВО ПЛАНЕТЫ ВЛИЯТЬ НА МЕТАГАЛАКТИКУ </vt:lpstr>
      <vt:lpstr>МЕНТАЛЬНЫЕ ПРИНЦИПЫ МЕТАГАЛАКТИКИ </vt:lpstr>
      <vt:lpstr>ШЕСТАЯ РАСА ДОЛЖНА БЫТЬ МЕТАГАЛАКТИЧНОЙ </vt:lpstr>
      <vt:lpstr>РАЗВИТИЕ ИСТИНЫ</vt:lpstr>
      <vt:lpstr>ЧЕМ ЗАКРЕПИТЬ И РАЗВЕРНУТЬ МЕТАГАЛАКТИКУ  6-ПРОЯВЛЕННО НА ПЛАНЕТЕ?</vt:lpstr>
      <vt:lpstr>ИЗНАЧАЛЬНОСТЬ СТАНОВИТСЯ МАТЕРИАЛЬНЫМ ПРИНЦИПОМ ИДИВО</vt:lpstr>
      <vt:lpstr>СРЕДА СИНТЕЗА  </vt:lpstr>
      <vt:lpstr>ФИЗИКА ДЛЯ ОТЦА – ЭТО ИЗ ТЕХ, КТО САМ ВЗОЙТИ НЕ МОЖЕТ</vt:lpstr>
      <vt:lpstr>ПРЕОБРАЖЕНИЕ 6-ПРОЯВЛЕННОЙ МЕТАГАЛАКТИКОЙ</vt:lpstr>
      <vt:lpstr> ТОЧКА ВЫЖИВАНИЯ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ЯВЛЕНИЕ МЕТАГАЛАКТИКИ 6-М ПРОЯВЛЕНИЕМ И ШЕСТИПРОЯВЛЕННОЙ МАТЕРИИ ЯВЛЕНИЯ И РАЗВИТИЯ 6-Й РАСЫ</dc:title>
  <dc:creator>Марина</dc:creator>
  <cp:lastModifiedBy>Asus</cp:lastModifiedBy>
  <cp:revision>57</cp:revision>
  <dcterms:created xsi:type="dcterms:W3CDTF">2016-04-10T16:15:43Z</dcterms:created>
  <dcterms:modified xsi:type="dcterms:W3CDTF">2016-04-13T19:58:25Z</dcterms:modified>
</cp:coreProperties>
</file>